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4"/>
  </p:notesMasterIdLst>
  <p:handoutMasterIdLst>
    <p:handoutMasterId r:id="rId35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005" r:id="rId14"/>
    <p:sldId id="1248" r:id="rId15"/>
    <p:sldId id="1179" r:id="rId16"/>
    <p:sldId id="1277" r:id="rId17"/>
    <p:sldId id="1247" r:id="rId18"/>
    <p:sldId id="1009" r:id="rId19"/>
    <p:sldId id="1037" r:id="rId20"/>
    <p:sldId id="1283" r:id="rId21"/>
    <p:sldId id="1313" r:id="rId22"/>
    <p:sldId id="1314" r:id="rId23"/>
    <p:sldId id="1315" r:id="rId24"/>
    <p:sldId id="1316" r:id="rId25"/>
    <p:sldId id="1317" r:id="rId26"/>
    <p:sldId id="1318" r:id="rId27"/>
    <p:sldId id="1319" r:id="rId28"/>
    <p:sldId id="1320" r:id="rId29"/>
    <p:sldId id="1175" r:id="rId30"/>
    <p:sldId id="1132" r:id="rId31"/>
    <p:sldId id="1133" r:id="rId32"/>
    <p:sldId id="1210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453" autoAdjust="0"/>
  </p:normalViewPr>
  <p:slideViewPr>
    <p:cSldViewPr>
      <p:cViewPr>
        <p:scale>
          <a:sx n="100" d="100"/>
          <a:sy n="100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28/08/2015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28/08/2015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28/08/2015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35  </a:t>
            </a:r>
            <a:r>
              <a:rPr lang="es-UY" sz="3600" dirty="0" smtClean="0"/>
              <a:t>de 2015      </a:t>
            </a:r>
            <a:r>
              <a:rPr lang="es-UY" sz="3600" dirty="0" smtClean="0"/>
              <a:t>V3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799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16099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40" y="76200"/>
            <a:ext cx="6683992" cy="6705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28/08/2015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5448"/>
            <a:ext cx="6402387" cy="61086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(viernes) </a:t>
            </a:r>
            <a:endParaRPr lang="es-UY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60913" cy="47609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19200"/>
            <a:ext cx="4760913" cy="4754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25550"/>
            <a:ext cx="4760913" cy="4754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8406"/>
            <a:ext cx="4746625" cy="4754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18406"/>
            <a:ext cx="4752975" cy="4746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25550"/>
            <a:ext cx="4760913" cy="47688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8405"/>
            <a:ext cx="4767263" cy="4746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smtClean="0"/>
              <a:t>Acumulados precipitaciones 7 y 5 días INMET y CPTEC (viernes)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233295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273690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mtClean="0"/>
              <a:t>Previsión aportes Salto Grande (Fuente CTM, viernes)</a:t>
            </a:r>
            <a:endParaRPr lang="es-UY" sz="240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48920" cy="5638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28/08/2015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2015-34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267450" cy="47625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4962"/>
            <a:ext cx="4572000" cy="30530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37636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28/08/2015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82914" cy="505076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609600"/>
            <a:ext cx="8763000" cy="533400"/>
          </a:xfrm>
        </p:spPr>
        <p:txBody>
          <a:bodyPr/>
          <a:lstStyle/>
          <a:p>
            <a:r>
              <a:rPr lang="es-UY" sz="2400" dirty="0" smtClean="0"/>
              <a:t>Corto </a:t>
            </a:r>
            <a:r>
              <a:rPr lang="es-UY" sz="2400" dirty="0" smtClean="0"/>
              <a:t>plazo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801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610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89036" cy="65794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398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296400" cy="685800"/>
          </a:xfrm>
        </p:spPr>
        <p:txBody>
          <a:bodyPr/>
          <a:lstStyle/>
          <a:p>
            <a:r>
              <a:rPr lang="es-UY" sz="2800" dirty="0"/>
              <a:t>Corto plazo, caso con aportes sin lluvias previstas.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58200" cy="53985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692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81175" cy="655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300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anterior pero con erogado mínimo en Terra</a:t>
            </a:r>
            <a:endParaRPr lang="es-UY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505809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42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244627" cy="65579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13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28/08/2015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34/15: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44" y="3962400"/>
            <a:ext cx="3183855" cy="26955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47726"/>
            <a:ext cx="5562599" cy="37498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34/15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51054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El despacho durante la semana ha sido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en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su totalidad de fuentes renovables </a:t>
            </a:r>
            <a:endParaRPr lang="es-ES" sz="20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Se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han producido precipitaciones adicionales en el río Negro en el día de ayer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miércoles del orden de 25 mm promedio para todas las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cuencas.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Se han producido mayores aportes en la central Terra por lo que se debió abrir vertederos.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SG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informo el jueves un aumento de aportes durante la semana debido a precipitaciones en la cuenca media y alta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Se exportaron excedentes hasta el martes por un total del orden de 38 </a:t>
            </a:r>
            <a:r>
              <a:rPr lang="es-ES" sz="2000" b="1" dirty="0" err="1">
                <a:latin typeface="Calibri"/>
                <a:ea typeface="Times New Roman"/>
                <a:cs typeface="Arial"/>
              </a:rPr>
              <a:t>GWh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La demanda fue inferior a la prevista en particular el martes feriado y el día anterior.</a:t>
            </a:r>
            <a:endParaRPr lang="es-ES" sz="20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Dada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la situación se debió exportar durante toda la semana.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110538" cy="577374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16550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35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5638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A la fecha existen previsiones de precipitaciones para el río Negro para fines de la semana entrante no así para Salto Grande.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Se prevé que Terra deba estar con vertederos abiertos durante toda la semana con valores cercanos a los 400 m3/s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Lo anterior implica generar a pleno con </a:t>
            </a:r>
            <a:r>
              <a:rPr lang="es-ES" sz="2000" b="1" dirty="0" err="1" smtClean="0">
                <a:latin typeface="Calibri"/>
                <a:ea typeface="Times New Roman"/>
                <a:cs typeface="Arial"/>
              </a:rPr>
              <a:t>Baygorria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 y eventualmente un pequeño vertido en la misma</a:t>
            </a:r>
            <a:endParaRPr lang="es-ES" sz="2000" b="1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 smtClean="0">
                <a:latin typeface="Calibri"/>
                <a:ea typeface="Times New Roman"/>
                <a:cs typeface="Arial"/>
              </a:rPr>
              <a:t>CTM en el día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de hoy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solicito compras mínimas de generación hasta el martes debido a la evolución prevista de la cota.</a:t>
            </a:r>
            <a:endParaRPr lang="es-UY" sz="2000" b="1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De acuerdo a las previsiones de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temperaturas las mismas se encontraran en la media estacional o por encima de la misma.</a:t>
            </a:r>
            <a:endParaRPr lang="es-UY" sz="20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latin typeface="Calibri"/>
                <a:ea typeface="Times New Roman"/>
                <a:cs typeface="Arial"/>
              </a:rPr>
              <a:t>Existen pronósticos de precipitaciones para la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cuencas del </a:t>
            </a:r>
            <a:r>
              <a:rPr lang="es-ES" sz="2000" b="1" dirty="0">
                <a:latin typeface="Calibri"/>
                <a:ea typeface="Times New Roman"/>
                <a:cs typeface="Arial"/>
              </a:rPr>
              <a:t>río </a:t>
            </a:r>
            <a:r>
              <a:rPr lang="es-ES" sz="2000" b="1" dirty="0" smtClean="0">
                <a:latin typeface="Calibri"/>
                <a:ea typeface="Times New Roman"/>
                <a:cs typeface="Arial"/>
              </a:rPr>
              <a:t>Uruguay y Negro.</a:t>
            </a:r>
            <a:endParaRPr lang="es-UY" sz="2000" b="1" dirty="0">
              <a:latin typeface="Arial"/>
              <a:ea typeface="Times New Roman"/>
              <a:cs typeface="Times New Roman"/>
            </a:endParaRPr>
          </a:p>
          <a:p>
            <a:endParaRPr lang="es-E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latin typeface="Calibri"/>
                <a:ea typeface="Times New Roman"/>
                <a:cs typeface="Arial"/>
              </a:rPr>
              <a:t>Considerando lo informado anteriormente el despacho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y tomando en cuenta la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 </a:t>
            </a:r>
            <a:r>
              <a:rPr lang="es-ES" dirty="0">
                <a:latin typeface="Calibri"/>
                <a:ea typeface="Times New Roman"/>
                <a:cs typeface="Arial"/>
              </a:rPr>
              <a:t>solicitud de generación mínima en Salto Grande y el despacho del río Negro debido a  Terra y </a:t>
            </a:r>
            <a:r>
              <a:rPr lang="es-ES" dirty="0" err="1">
                <a:latin typeface="Calibri"/>
                <a:ea typeface="Times New Roman"/>
                <a:cs typeface="Arial"/>
              </a:rPr>
              <a:t>Baygorria</a:t>
            </a:r>
            <a:r>
              <a:rPr lang="es-ES" dirty="0">
                <a:latin typeface="Calibri"/>
                <a:ea typeface="Times New Roman"/>
                <a:cs typeface="Arial"/>
              </a:rPr>
              <a:t> a pleno propuesto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es el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siguiente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Auto </a:t>
            </a:r>
            <a:r>
              <a:rPr lang="es-ES" dirty="0">
                <a:latin typeface="Calibri"/>
                <a:ea typeface="Times New Roman"/>
                <a:cs typeface="Arial"/>
              </a:rPr>
              <a:t>despachados. </a:t>
            </a:r>
            <a:endParaRPr lang="es-UY" dirty="0">
              <a:latin typeface="Calibri"/>
              <a:ea typeface="Times New Roman"/>
              <a:cs typeface="Arial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Terra a pleno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Palmar hasta pleno para minimizar la exportación.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cierra la demanda</a:t>
            </a: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28/08/2015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(viernes)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1"/>
            <a:ext cx="5410200" cy="364708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62776"/>
            <a:ext cx="3486150" cy="295151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495800" cy="593596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2209800" cy="587886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8 Llamada rectangular redondeada"/>
          <p:cNvSpPr>
            <a:spLocks noChangeArrowheads="1"/>
          </p:cNvSpPr>
          <p:nvPr/>
        </p:nvSpPr>
        <p:spPr bwMode="auto">
          <a:xfrm>
            <a:off x="7239000" y="1295400"/>
            <a:ext cx="1694542" cy="914400"/>
          </a:xfrm>
          <a:prstGeom prst="wedgeRoundRectCallout">
            <a:avLst>
              <a:gd name="adj1" fmla="val -78493"/>
              <a:gd name="adj2" fmla="val 32544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 dirty="0" smtClean="0">
                <a:solidFill>
                  <a:schemeClr val="tx1"/>
                </a:solidFill>
              </a:rPr>
              <a:t>Mas </a:t>
            </a:r>
            <a:r>
              <a:rPr lang="es-UY" b="1" dirty="0" err="1" smtClean="0">
                <a:solidFill>
                  <a:schemeClr val="tx1"/>
                </a:solidFill>
              </a:rPr>
              <a:t>autroproductores</a:t>
            </a:r>
            <a:r>
              <a:rPr lang="es-UY" b="1" dirty="0" smtClean="0">
                <a:solidFill>
                  <a:schemeClr val="tx1"/>
                </a:solidFill>
              </a:rPr>
              <a:t> por aumento de potencia de </a:t>
            </a:r>
            <a:r>
              <a:rPr lang="es-UY" b="1" dirty="0" err="1">
                <a:solidFill>
                  <a:schemeClr val="tx1"/>
                </a:solidFill>
              </a:rPr>
              <a:t>M</a:t>
            </a:r>
            <a:r>
              <a:rPr lang="es-UY" b="1" dirty="0" err="1" smtClean="0">
                <a:solidFill>
                  <a:schemeClr val="tx1"/>
                </a:solidFill>
              </a:rPr>
              <a:t>deP</a:t>
            </a:r>
            <a:endParaRPr lang="es-UY" b="1" dirty="0">
              <a:solidFill>
                <a:schemeClr val="tx1"/>
              </a:solidFill>
            </a:endParaRPr>
          </a:p>
        </p:txBody>
      </p:sp>
      <p:sp>
        <p:nvSpPr>
          <p:cNvPr id="12" name="8 Llamada rectangular redondeada"/>
          <p:cNvSpPr>
            <a:spLocks noChangeArrowheads="1"/>
          </p:cNvSpPr>
          <p:nvPr/>
        </p:nvSpPr>
        <p:spPr bwMode="auto">
          <a:xfrm>
            <a:off x="7239000" y="5105400"/>
            <a:ext cx="1694542" cy="914400"/>
          </a:xfrm>
          <a:prstGeom prst="wedgeRoundRectCallout">
            <a:avLst>
              <a:gd name="adj1" fmla="val -67251"/>
              <a:gd name="adj2" fmla="val 54419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 dirty="0" smtClean="0">
                <a:solidFill>
                  <a:schemeClr val="tx1"/>
                </a:solidFill>
              </a:rPr>
              <a:t>Mas río Negro por mas aportes y exportación hasta el martes</a:t>
            </a:r>
            <a:endParaRPr lang="es-UY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77513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193390</TotalTime>
  <Words>488</Words>
  <Application>Microsoft Office PowerPoint</Application>
  <PresentationFormat>Presentación en pantalla (4:3)</PresentationFormat>
  <Paragraphs>77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Presentación en blanco</vt:lpstr>
      <vt:lpstr>Diseño personalizado</vt:lpstr>
      <vt:lpstr>Resultados de la semana en curso  y  programación de la semana 35  de 2015      V3   </vt:lpstr>
      <vt:lpstr>Resultados de la semana en curso: Comentarios generales</vt:lpstr>
      <vt:lpstr>Resumen semana actual N° 34/15</vt:lpstr>
      <vt:lpstr>Perspectivas para la semana 35</vt:lpstr>
      <vt:lpstr>DESPACHO PROPUESTO  </vt:lpstr>
      <vt:lpstr>Resultados de la semana en curso: Comparación ejecutado-programado .  </vt:lpstr>
      <vt:lpstr>Datos globales semanales  (viernes)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2015-34  </vt:lpstr>
      <vt:lpstr>COSTO GENERACIÓN TÉRMICA</vt:lpstr>
      <vt:lpstr>PREVISIÓN DE MANTENIMIENTOS</vt:lpstr>
      <vt:lpstr>MODELOS</vt:lpstr>
      <vt:lpstr>Mediano plazo</vt:lpstr>
      <vt:lpstr>Corto plazo</vt:lpstr>
      <vt:lpstr>Presentación de PowerPoint</vt:lpstr>
      <vt:lpstr>Corto plazo, caso con aportes sin lluvias previstas. </vt:lpstr>
      <vt:lpstr>Presentación de PowerPoint</vt:lpstr>
      <vt:lpstr>Idem anterior pero con erogado mínimo en Terra</vt:lpstr>
      <vt:lpstr>Presentación de PowerPoint</vt:lpstr>
      <vt:lpstr>Programa de generación de la semana 34/15:  </vt:lpstr>
      <vt:lpstr>Programa semanal (jueves)</vt:lpstr>
      <vt:lpstr>Programa semanal </vt:lpstr>
      <vt:lpstr>Programa semanal 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3431</cp:revision>
  <dcterms:created xsi:type="dcterms:W3CDTF">2010-01-29T12:03:38Z</dcterms:created>
  <dcterms:modified xsi:type="dcterms:W3CDTF">2015-08-28T14:09:40Z</dcterms:modified>
</cp:coreProperties>
</file>