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427" r:id="rId29"/>
    <p:sldId id="1425" r:id="rId30"/>
    <p:sldId id="1426" r:id="rId31"/>
    <p:sldId id="1434" r:id="rId32"/>
    <p:sldId id="1433" r:id="rId33"/>
    <p:sldId id="1175" r:id="rId34"/>
    <p:sldId id="1133" r:id="rId35"/>
    <p:sldId id="1353" r:id="rId36"/>
    <p:sldId id="1354" r:id="rId37"/>
    <p:sldId id="134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>
        <p:scale>
          <a:sx n="90" d="100"/>
          <a:sy n="9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22/08/2016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22/08/2016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34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2588" cy="389550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5936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5937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553200" cy="65743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martes)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7897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12/08 (jueves)</a:t>
            </a:r>
            <a:endParaRPr lang="es-UY" sz="2400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25145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18/08 (jueves)</a:t>
            </a:r>
            <a:endParaRPr lang="es-UY" sz="2400" dirty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8839200" cy="274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56" y="2080418"/>
            <a:ext cx="6570670" cy="458231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5775325" cy="21796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miércoles)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14400"/>
            <a:ext cx="5281613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3925"/>
            <a:ext cx="5267325" cy="5272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23925"/>
            <a:ext cx="5275263" cy="5272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260975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5260975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5260975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23924"/>
            <a:ext cx="5267325" cy="5272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066800"/>
            <a:ext cx="4214330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38225"/>
            <a:ext cx="4214330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2016-33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90500"/>
            <a:ext cx="6553200" cy="33654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610100" y="3492852"/>
            <a:ext cx="4391025" cy="3251645"/>
            <a:chOff x="3886200" y="3048000"/>
            <a:chExt cx="5762625" cy="3810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1" y="3048000"/>
              <a:ext cx="2857500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924425"/>
              <a:ext cx="5762625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381000"/>
          </a:xfrm>
        </p:spPr>
        <p:txBody>
          <a:bodyPr/>
          <a:lstStyle/>
          <a:p>
            <a:endParaRPr lang="es-UY" dirty="0"/>
          </a:p>
          <a:p>
            <a:r>
              <a:rPr lang="es-UY" dirty="0" smtClean="0"/>
              <a:t>Caso MP sin Exportación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571"/>
            <a:ext cx="8105775" cy="49306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29" y="304800"/>
            <a:ext cx="8886371" cy="533400"/>
          </a:xfrm>
        </p:spPr>
        <p:txBody>
          <a:bodyPr/>
          <a:lstStyle/>
          <a:p>
            <a:r>
              <a:rPr lang="es-UY" sz="2400" dirty="0" smtClean="0"/>
              <a:t>Corto plazo, CPC Caso libre, mediano plazo sin expo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59902" cy="46761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43826" cy="63775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2000" cy="53644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239000" cy="65528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91563" cy="5562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5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55187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33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60198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despacho durante la semana comenzó con Motores pero a partir del jueves se reprogramo la semana sacándolos de servicio.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río Negro se despacho lo mas a pleno posible cerrando la demanda con SG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lunes de madrugada en vista de la potencia eólica se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debió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sacar casi todo el río Negro y reducir la generación eólica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martes a ultima hora se entrego la cota de Palmar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debió cerrar vertederos de Terra y bajar la cotas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 </a:t>
            </a:r>
            <a:r>
              <a:rPr lang="es-ES" sz="2400" b="1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Baygorria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y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debido que las cotas de se encontraban en situación de vertido. Lo anterior se debió a una baja de la demanda y la indisponibilidad de la unidad 2 de Palmar 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produjeron algunas precipitaciones en la cuenca alta del río Uruguay y del Negro</a:t>
            </a:r>
            <a:endParaRPr lang="es-UY" sz="24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4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"/>
            <a:ext cx="857250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2400"/>
            <a:ext cx="7239000" cy="65528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34/16: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(miércoles)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9"/>
            <a:ext cx="5562600" cy="398372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21" y="3749608"/>
            <a:ext cx="3105150" cy="307253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62938" cy="516107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012"/>
            <a:ext cx="7848600" cy="596691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2150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71600"/>
            <a:ext cx="8753005" cy="37337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34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 la fecha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existen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pronósticos de precipitaciones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para la cuenca alta del río Uruguay de relativa importancia. 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vista de la baja demanda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eléctrica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vertimiento en Bonete se realizara de forma de maximizar la generación de </a:t>
            </a:r>
            <a:r>
              <a:rPr lang="es-ES" sz="2400" b="1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Baygorria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prevé una semana con alta generación eólica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Las demandas se prevé que ronden los 210 </a:t>
            </a:r>
            <a:r>
              <a:rPr lang="es-ES" sz="2400" b="1" dirty="0" err="1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GWh</a:t>
            </a:r>
            <a:endParaRPr lang="es-ES" sz="24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No se exportara durante la semana.</a:t>
            </a:r>
            <a:endParaRPr lang="es-UY" sz="24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chemeClr val="tx1"/>
                </a:solidFill>
              </a:rPr>
              <a:t>Todas </a:t>
            </a:r>
            <a:r>
              <a:rPr lang="es-ES" sz="2000" b="1" dirty="0">
                <a:solidFill>
                  <a:schemeClr val="tx1"/>
                </a:solidFill>
              </a:rPr>
              <a:t>las corridas se realizaron con aportes sin lluvias.</a:t>
            </a:r>
            <a:endParaRPr lang="es-UY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CPC:. </a:t>
            </a:r>
            <a:endParaRPr lang="es-UY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La corrida con MP sin exportación vierte en Bonete para generan con </a:t>
            </a:r>
            <a:r>
              <a:rPr lang="es-ES" sz="2000" b="1" dirty="0" err="1">
                <a:solidFill>
                  <a:schemeClr val="tx1"/>
                </a:solidFill>
              </a:rPr>
              <a:t>Baygorria</a:t>
            </a:r>
            <a:r>
              <a:rPr lang="es-ES" sz="2000" b="1" dirty="0">
                <a:solidFill>
                  <a:schemeClr val="tx1"/>
                </a:solidFill>
              </a:rPr>
              <a:t>  a pleno y cierran la demanda con Salto Grande dejando las cotas de este lago en 32.0 m. No despacha térmico </a:t>
            </a:r>
            <a:endParaRPr lang="es-UY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SIMSEE:.</a:t>
            </a:r>
            <a:endParaRPr lang="es-UY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El caso libre con horizonte de una semana con MP sin exportación generan con Bonete y Palmar a pleno, no vierte en bonete para </a:t>
            </a:r>
            <a:r>
              <a:rPr lang="es-ES" sz="2000" b="1" dirty="0" err="1">
                <a:solidFill>
                  <a:schemeClr val="tx1"/>
                </a:solidFill>
              </a:rPr>
              <a:t>Baygorria</a:t>
            </a:r>
            <a:r>
              <a:rPr lang="es-ES" sz="2000" b="1" dirty="0">
                <a:solidFill>
                  <a:schemeClr val="tx1"/>
                </a:solidFill>
              </a:rPr>
              <a:t> a pleno como hace el CPC y cierran la demanda con Salto Grande dejando esta central en 31.0 m. Despacha algo de Motores de CB.</a:t>
            </a:r>
            <a:endParaRPr lang="es-UY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Se genera un caso con forzamiento de vertido en Terra y obtiene cota de SG de 31.2 m y baja la generación de n Motores de CB.</a:t>
            </a:r>
            <a:endParaRPr lang="es-UY" sz="2000" b="1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es-UY" sz="2000" b="1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vista que la cota de SG es baja, que no existen pronósticos de precipitaciones para los próximos días y que los resultados del </a:t>
            </a:r>
            <a:r>
              <a:rPr lang="es-ES" sz="2400" b="1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SimSEE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lo indican el despacho propuesto el siguiente: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78486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Terra a pleno y vertiendo para </a:t>
            </a: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maximizar la generación de </a:t>
            </a:r>
            <a:r>
              <a:rPr lang="es-ES" sz="2400" b="1" dirty="0" err="1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Baygorria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hasta pleno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</a:t>
            </a: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Grande cerrando la demanda. </a:t>
            </a:r>
            <a:endParaRPr lang="es-UY" sz="2400" b="1" dirty="0">
              <a:solidFill>
                <a:schemeClr val="tx1"/>
              </a:solidFill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Térmico de ser necesario por potencia.</a:t>
            </a:r>
            <a:endParaRPr lang="es-UY" sz="2400" b="1" dirty="0">
              <a:solidFill>
                <a:schemeClr val="tx1"/>
              </a:solidFill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22/08/2016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(miércoles)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162300" cy="312908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5" y="914400"/>
            <a:ext cx="5639219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80837"/>
            <a:ext cx="4181475" cy="566354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99886"/>
            <a:ext cx="2133600" cy="56559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321193</TotalTime>
  <Words>591</Words>
  <Application>Microsoft Office PowerPoint</Application>
  <PresentationFormat>Presentación en pantalla (4:3)</PresentationFormat>
  <Paragraphs>82</Paragraphs>
  <Slides>36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Presentación en blanco</vt:lpstr>
      <vt:lpstr>Diseño personalizado</vt:lpstr>
      <vt:lpstr>Resultados de la semana en curso  y  programación de la semana 34 de 2016      V1    </vt:lpstr>
      <vt:lpstr>Resultados de la semana en curso: Comentarios generales</vt:lpstr>
      <vt:lpstr>Resumen semana actual N° 33</vt:lpstr>
      <vt:lpstr>Perspectivas para la semana 34 </vt:lpstr>
      <vt:lpstr>Presentación de PowerPoint</vt:lpstr>
      <vt:lpstr>DESPACHO PROPUESTO  </vt:lpstr>
      <vt:lpstr>Resultados de la semana en curso: Comparación ejecutado-programado .  </vt:lpstr>
      <vt:lpstr>Datos globales semanales  (miércoles)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martes)</vt:lpstr>
      <vt:lpstr>Semana próxima</vt:lpstr>
      <vt:lpstr>Previsiones de generación eólica fecha 12/08 (jueves)</vt:lpstr>
      <vt:lpstr>Previsiones de generación eólica fecha 18/08 (jueves)</vt:lpstr>
      <vt:lpstr>Presentación de PowerPoint</vt:lpstr>
      <vt:lpstr>Presentación de PowerPoint</vt:lpstr>
      <vt:lpstr>Previsión precipitaciones acumuladas INMET y CPTEC (miércoles)</vt:lpstr>
      <vt:lpstr>Programación semanal 2016-33 </vt:lpstr>
      <vt:lpstr>COSTO GENERACIÓN TÉRMICA</vt:lpstr>
      <vt:lpstr>MODELOS</vt:lpstr>
      <vt:lpstr>Mediano plazo, OPERGEN</vt:lpstr>
      <vt:lpstr>Corto plazo, CPC Caso libre, mediano plazo sin expo</vt:lpstr>
      <vt:lpstr>Presentación de PowerPoint</vt:lpstr>
      <vt:lpstr>Corto plazo, SimSEE libres horizonte una semana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generación de la semana 34/16:  </vt:lpstr>
      <vt:lpstr>Programa semanal (miércoles)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Felipe Palacio</cp:lastModifiedBy>
  <cp:revision>4114</cp:revision>
  <dcterms:created xsi:type="dcterms:W3CDTF">2010-01-29T12:03:38Z</dcterms:created>
  <dcterms:modified xsi:type="dcterms:W3CDTF">2016-08-22T17:00:20Z</dcterms:modified>
</cp:coreProperties>
</file>